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4" r:id="rId9"/>
    <p:sldId id="262" r:id="rId10"/>
  </p:sldIdLst>
  <p:sldSz cx="14630400" cy="8229600"/>
  <p:notesSz cx="8229600" cy="14630400"/>
  <p:embeddedFontLst>
    <p:embeddedFont>
      <p:font typeface="Inter" panose="02000503000000020004" pitchFamily="2" charset="0"/>
      <p:regular r:id="rId12"/>
    </p:embeddedFont>
  </p:embeddedFontLst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042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32C44-A5CB-719E-8255-3055D83EA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BAECB2-8038-A853-32A5-27C9BF1D9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1EEE3F-B730-C91F-420B-CB54F75BF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95595-D8D1-50D8-8A3D-691A880C85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99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68347"/>
            <a:ext cx="7556421" cy="1589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🚗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Intelligent Automotive Assistant with RAG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8982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Bot for Car Dealerships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5578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29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aim to build 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domain-specific AI assistant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Retrieval-Augmented Generation (RAG) technology, tailored for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dealership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industry.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Goals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853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internal information retrieval (vehicle specs, pricing, repair history, parts inventory).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589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personalized car recommendations based on budget, needs, and user count.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Functionalities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599521" y="48538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Q&amp;A for complex queries.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960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Personalized Car Recommendation engine.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382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News Search for industry updates.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EBE3BC4-05BF-8D88-E9D2-10972AF34130}"/>
              </a:ext>
            </a:extLst>
          </p:cNvPr>
          <p:cNvSpPr/>
          <p:nvPr/>
        </p:nvSpPr>
        <p:spPr>
          <a:xfrm>
            <a:off x="793790" y="502276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 Stack</a:t>
            </a:r>
            <a:endParaRPr lang="en-US" sz="49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A44C6C7-CF58-D440-E115-1E192D2A8E5D}"/>
              </a:ext>
            </a:extLst>
          </p:cNvPr>
          <p:cNvSpPr/>
          <p:nvPr/>
        </p:nvSpPr>
        <p:spPr>
          <a:xfrm>
            <a:off x="793789" y="1877781"/>
            <a:ext cx="13042821" cy="4226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Our intelligent automotive assistant is built upon a robust and modern tech stack, 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ensuring efficiency, scalability, and cutting-edge performance for our RAG-based pipeline:</a:t>
            </a:r>
          </a:p>
          <a:p>
            <a:pPr>
              <a:lnSpc>
                <a:spcPts val="2850"/>
              </a:lnSpc>
            </a:pPr>
            <a:endParaRPr lang="en-US" sz="1750" b="1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Vector Database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ChromaDB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Frameworks: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LangChain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LangGraph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arge Language Models &amp; Embeddings: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OpenAI (GPT-4o-mini, text-embedding-3-small)</a:t>
            </a: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Search API: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Tavily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API</a:t>
            </a: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732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820" y="516850"/>
            <a:ext cx="7187565" cy="669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🧠</a:t>
            </a:r>
            <a:r>
              <a:rPr lang="en-US" sz="4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RAG-based Pipeline Design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57820" y="1561743"/>
            <a:ext cx="1331475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RAG pipeline seamlessly combines internal knowledge with AI's natural language generation capabilities.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20" y="2073950"/>
            <a:ext cx="939760" cy="1127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85461" y="2261830"/>
            <a:ext cx="262604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Document Ingestion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785461" y="269759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data from various sources (PDF, DOCX).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20" y="3201710"/>
            <a:ext cx="939760" cy="11277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85461" y="3389590"/>
            <a:ext cx="294108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Markdown Conversion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785461" y="382535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Markitdown for consistent text formatting.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20" y="4329470"/>
            <a:ext cx="939760" cy="11277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85461" y="451735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Embedding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785461" y="495311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OpenAI Embeddings transform text into vectors.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820" y="5457230"/>
            <a:ext cx="939760" cy="11277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85461" y="564511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Vector Store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785461" y="608087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 for efficient similarity search.</a:t>
            </a:r>
            <a:endParaRPr lang="en-US" sz="14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820" y="6584990"/>
            <a:ext cx="939760" cy="112776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785461" y="677287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Retrieval + LLM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785461" y="720863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Combining retrieved context with Large Language Model generation.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716"/>
            <a:ext cx="7223522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📚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Knowledge Base Setup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2294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robust knowledge base is built to handle diverse automotive data, ensuring comprehensive and accurate responses.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5" name="Shape 3"/>
          <p:cNvSpPr/>
          <p:nvPr/>
        </p:nvSpPr>
        <p:spPr>
          <a:xfrm>
            <a:off x="2551688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017639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Tools Used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051084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markitdown: Efficiently converts PDF, DOCX to Markdown.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544865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ChromaDB: Provides a fast, local vector store for embeddings.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11" name="Shape 8"/>
          <p:cNvSpPr/>
          <p:nvPr/>
        </p:nvSpPr>
        <p:spPr>
          <a:xfrm>
            <a:off x="6974860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017639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Diverse Data Types</a:t>
            </a:r>
            <a:endParaRPr lang="en-US" sz="2450" dirty="0"/>
          </a:p>
        </p:txBody>
      </p:sp>
      <p:sp>
        <p:nvSpPr>
          <p:cNvPr id="14" name="Text 10"/>
          <p:cNvSpPr/>
          <p:nvPr/>
        </p:nvSpPr>
        <p:spPr>
          <a:xfrm>
            <a:off x="5474256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product specifications for all vehicle models.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5474256" y="544865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repair history records for service inquiries.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5474256" y="62537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availability of parts in the warehouse.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9640133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18" name="Shape 14"/>
          <p:cNvSpPr/>
          <p:nvPr/>
        </p:nvSpPr>
        <p:spPr>
          <a:xfrm>
            <a:off x="11398032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017639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3754636"/>
            <a:ext cx="368177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LangChain Implementation</a:t>
            </a:r>
            <a:endParaRPr lang="en-US" sz="2450" dirty="0"/>
          </a:p>
        </p:txBody>
      </p:sp>
      <p:sp>
        <p:nvSpPr>
          <p:cNvPr id="21" name="Text 16"/>
          <p:cNvSpPr/>
          <p:nvPr/>
        </p:nvSpPr>
        <p:spPr>
          <a:xfrm>
            <a:off x="9897427" y="46705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chunking strategies for optimal retrieval.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9897427" y="54756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embedding techniques for semantic search.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9897427" y="628078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Sophisticated retrieval pipeline for accurate context fetching.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3679"/>
            <a:ext cx="9463445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Chatbot Agents &amp; Capabilities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77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orchestrates specialized agents to deliver precise and multi-faceted responses.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695462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545925"/>
            <a:ext cx="331291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Knowledge Base Search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93790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Answers internal queries: vehicle info, repair details, pricing, parts inventory.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695462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545925"/>
            <a:ext cx="311919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Car Recommendation</a:t>
            </a:r>
            <a:endParaRPr lang="en-US" sz="2450" dirty="0"/>
          </a:p>
        </p:txBody>
      </p:sp>
      <p:sp>
        <p:nvSpPr>
          <p:cNvPr id="9" name="Text 5"/>
          <p:cNvSpPr/>
          <p:nvPr/>
        </p:nvSpPr>
        <p:spPr>
          <a:xfrm>
            <a:off x="5235893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Recommends cars based on user input: budget, needs, usage purpose.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695462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545925"/>
            <a:ext cx="354270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Automotive News Search</a:t>
            </a:r>
            <a:endParaRPr lang="en-US" sz="2450" dirty="0"/>
          </a:p>
        </p:txBody>
      </p:sp>
      <p:sp>
        <p:nvSpPr>
          <p:cNvPr id="12" name="Text 7"/>
          <p:cNvSpPr/>
          <p:nvPr/>
        </p:nvSpPr>
        <p:spPr>
          <a:xfrm>
            <a:off x="9677995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Fetches the latest automotive news from various industry sources.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0528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Orchestration via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LangGraph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seamless multi-turn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002" y="295237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🎯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9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LangGraph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Flow</a:t>
            </a:r>
            <a:endParaRPr lang="en-US" sz="4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8DBEAA-0E2B-F489-9843-221007D8F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636" y="1314450"/>
            <a:ext cx="6642100" cy="5600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57122-1ED3-0115-0896-66664E93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818EDC1-8C31-2020-DCC0-A2AC162EC1B8}"/>
              </a:ext>
            </a:extLst>
          </p:cNvPr>
          <p:cNvSpPr/>
          <p:nvPr/>
        </p:nvSpPr>
        <p:spPr>
          <a:xfrm>
            <a:off x="793790" y="2072521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🎯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Demo Scenarios</a:t>
            </a:r>
            <a:endParaRPr lang="en-US" sz="49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045E2AC-3C2E-FF11-AEBB-CA08CFE0BADF}"/>
              </a:ext>
            </a:extLst>
          </p:cNvPr>
          <p:cNvSpPr/>
          <p:nvPr/>
        </p:nvSpPr>
        <p:spPr>
          <a:xfrm>
            <a:off x="793790" y="33362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intelligent assistant in action with practical use cases:</a:t>
            </a:r>
            <a:endParaRPr lang="en-US" sz="1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3F47B991-DA8F-7D05-5951-422CB82A4D5D}"/>
              </a:ext>
            </a:extLst>
          </p:cNvPr>
          <p:cNvSpPr/>
          <p:nvPr/>
        </p:nvSpPr>
        <p:spPr>
          <a:xfrm>
            <a:off x="793790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5F3D4CC-89ED-E8CD-2393-21F9F6ED6FEA}"/>
              </a:ext>
            </a:extLst>
          </p:cNvPr>
          <p:cNvSpPr/>
          <p:nvPr/>
        </p:nvSpPr>
        <p:spPr>
          <a:xfrm>
            <a:off x="1530906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Family Car Recommendation</a:t>
            </a:r>
            <a:endParaRPr lang="en-US" sz="29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D3096787-0139-5F34-08B4-2D6B417A4471}"/>
              </a:ext>
            </a:extLst>
          </p:cNvPr>
          <p:cNvSpPr/>
          <p:nvPr/>
        </p:nvSpPr>
        <p:spPr>
          <a:xfrm>
            <a:off x="1530906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"Which car is suitable for a family of 4 with a budget of 800 million VND?"</a:t>
            </a:r>
            <a:endParaRPr lang="en-US" sz="175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3DA8DC7F-A093-7B73-C04D-38D4DFD9063D}"/>
              </a:ext>
            </a:extLst>
          </p:cNvPr>
          <p:cNvSpPr/>
          <p:nvPr/>
        </p:nvSpPr>
        <p:spPr>
          <a:xfrm>
            <a:off x="5235893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7FA7B6C0-C6CB-A66B-F5FA-210CE150379F}"/>
              </a:ext>
            </a:extLst>
          </p:cNvPr>
          <p:cNvSpPr/>
          <p:nvPr/>
        </p:nvSpPr>
        <p:spPr>
          <a:xfrm>
            <a:off x="5973008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Parts Availability Check</a:t>
            </a:r>
            <a:endParaRPr lang="en-US" sz="29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DC17BFD3-E4F6-4F94-EAA0-03E686037F57}"/>
              </a:ext>
            </a:extLst>
          </p:cNvPr>
          <p:cNvSpPr/>
          <p:nvPr/>
        </p:nvSpPr>
        <p:spPr>
          <a:xfrm>
            <a:off x="5973008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 accessories are currently available for a Toyota Vios?"</a:t>
            </a:r>
            <a:endParaRPr lang="en-US" sz="1750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E451D3D0-30A8-A69A-647F-2AE5344EB49F}"/>
              </a:ext>
            </a:extLst>
          </p:cNvPr>
          <p:cNvSpPr/>
          <p:nvPr/>
        </p:nvSpPr>
        <p:spPr>
          <a:xfrm>
            <a:off x="9677995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AE4367-20F9-E2CE-14E7-7716D426492A}"/>
              </a:ext>
            </a:extLst>
          </p:cNvPr>
          <p:cNvSpPr/>
          <p:nvPr/>
        </p:nvSpPr>
        <p:spPr>
          <a:xfrm>
            <a:off x="10415111" y="3996809"/>
            <a:ext cx="3421499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Latest EV News</a:t>
            </a:r>
            <a:endParaRPr lang="en-US" sz="29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393D426C-27F7-BCC3-8BD0-0FC061D5F4ED}"/>
              </a:ext>
            </a:extLst>
          </p:cNvPr>
          <p:cNvSpPr/>
          <p:nvPr/>
        </p:nvSpPr>
        <p:spPr>
          <a:xfrm>
            <a:off x="10415111" y="460057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"What's the latest news on electric vehicles this month?"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01037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8002"/>
            <a:ext cx="8961239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🚀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Next Steps &amp; Enhancements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3717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roadmap for continuous improvement and expanded capabilities: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897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with real-time inventory systems for up-to-the-minute stock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319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voice assistant interface for hands-free interaction.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74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personalization with detailed user profiles and past interactions.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163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multilingual support, including both English and Vietnamese.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85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integration with CRM systems for a holistic customer 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530</Words>
  <Application>Microsoft Macintosh PowerPoint</Application>
  <PresentationFormat>Custom</PresentationFormat>
  <Paragraphs>80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Petrona Bold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Quang Le</cp:lastModifiedBy>
  <cp:revision>3</cp:revision>
  <dcterms:created xsi:type="dcterms:W3CDTF">2025-07-19T04:43:19Z</dcterms:created>
  <dcterms:modified xsi:type="dcterms:W3CDTF">2025-07-19T06:25:11Z</dcterms:modified>
</cp:coreProperties>
</file>